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E5DB5A-FA36-0F79-1DE1-E381909E9B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FEA9DC-F170-AC2B-E358-46F70FDED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D9724B-0C00-48D8-D191-074EAF134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1CCDEE-5EF0-043E-A576-F4876735A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86F246-37A5-4D81-8156-02072D310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048D6E-05C5-0E0D-46EA-29D55D410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110BF87-40EE-DC38-8319-F69A812A8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DEDFCC-7006-280D-E7D8-EA73C163F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A0C008-CB39-681A-0532-A5A22F56D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1B8F67-03DE-323E-D2B9-6F3BAE11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75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8EB2B84-7AB0-0586-489B-4ABFA8A212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DCDC27B-7B3F-0B96-2EDE-D7C87A6E9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754C04-C429-8D82-DF2F-BA47B4B96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9371A1-F9E9-E41A-5FE5-E6604431F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CC61AB-075D-B226-4CD6-03A9B320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68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BCD581-0768-14DB-BDE4-42368C2AC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5D9A91-2F38-C17E-1763-C0BC69CA7C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6E30EB-C79E-5054-9A80-7DF2D3D17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FF78F4-42FC-706E-8DBC-8BB014094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5C3588-83E2-97FF-E3CE-0711300E5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31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BF2438-729C-AC30-57A6-CEE8811F5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35A1CA3-A6DC-EC13-4A81-F899BE07E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69995-916F-FD7B-243D-ED380DA1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9898D1-BDCD-74D6-75B7-36E7A3C08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8A7E9A-21BE-8416-5168-541069B4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02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AAECE0-546F-2FF7-C9DC-22BDF2D6C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7CED0AB-B6E5-A68A-FC1B-B733E6FAA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9B7C9FE-D622-3D86-CB3F-225617C1E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7B41541-8D4F-BE11-87B3-56BE9A4EE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5B3415-3754-1D25-1258-725D7CEFE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AD68FB-61E5-2D82-ED5A-8EE878535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86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0409C3-CB6B-4C01-9C37-C9D3905D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13B0A2F-E608-D3F3-5A0D-5734641B7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E12CDC-34EB-F61A-4167-DADE8BCCC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9FA384-779D-D382-5DAD-DE3753D0A9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70FC90-A85C-7D7F-608D-D3BF6DBAC5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D79E521-D848-9D5D-1014-9934B26A0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186E37-9FAC-8D64-1785-23848A090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7880B79-9C3E-9B15-817C-CED1C567B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005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21F727-D7A0-1640-12E1-AE0107451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8AB8C4E-E8AC-3E1C-042C-678D142B1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041A88A-88D3-F810-B6C0-75AF5A378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019459-D031-C3CD-4D6F-FC22A5C40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843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CD5AFF6-CDAE-1D87-5B02-27062551D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10B097D-0CC4-9A21-DA5F-0BAB389E5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E53A57D-362F-4E8A-427A-730DB8F69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1025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BD360D-6562-D5F6-FE35-36B5A9109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A428428-21BD-8F3E-0122-C56BDEB676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3EDD0E-76A8-C48C-0C36-A55B2DC47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177830-E2B2-F53B-8FA6-05E0DB252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26A31F-3856-64DD-E317-5C620AD57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B140441-C2DA-AC65-5092-644ADE0B5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374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57E810-AF90-43B6-DE27-D7AD82AAD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F6339B0-12E2-4CE6-ED8F-3E8312413F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83D34F-C3A0-0A1C-1696-2E94F4DF24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34FFA5-C537-1A78-1C59-12ABD0A0D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13A37C-EB6E-3667-502E-9DB95BACA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721AADC-FF03-BE3C-1448-7887F006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567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707BEE-DAE0-BCFD-BE0B-60F00878F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F4B0893-1A72-EA17-9A23-59746DE2D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B5024E-04FF-9CF5-CA2B-62F56B65F3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FC5F9-12FC-4A79-9D3F-790555D1F4AE}" type="datetimeFigureOut">
              <a:rPr kumimoji="1" lang="ja-JP" altLang="en-US" smtClean="0"/>
              <a:t>2023/7/29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9F1BE02-A36E-E8EA-DE1F-4F1CC19FC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AE287E-D50F-14D5-777A-62BB62A4D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20A33-3C78-40B1-A24F-11F3FFF52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91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39CEB0-E381-8F9E-2F2E-970EEF273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8448" y="144901"/>
            <a:ext cx="5981142" cy="656968"/>
          </a:xfrm>
        </p:spPr>
        <p:txBody>
          <a:bodyPr/>
          <a:lstStyle/>
          <a:p>
            <a:r>
              <a:rPr kumimoji="1" lang="ja-JP" altLang="en-US" dirty="0"/>
              <a:t>まちの保健室が開催されました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A601C7-EAFC-E9A8-1022-4A6F8A9E7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8448" y="910281"/>
            <a:ext cx="6384796" cy="2564028"/>
          </a:xfrm>
        </p:spPr>
        <p:txBody>
          <a:bodyPr/>
          <a:lstStyle/>
          <a:p>
            <a:r>
              <a:rPr kumimoji="1" lang="en-US" altLang="ja-JP" sz="1800" dirty="0"/>
              <a:t>7/27</a:t>
            </a:r>
            <a:r>
              <a:rPr kumimoji="1" lang="ja-JP" altLang="en-US" sz="1800" dirty="0"/>
              <a:t>（木）、</a:t>
            </a:r>
            <a:r>
              <a:rPr lang="ja-JP" altLang="en-US" sz="1800" b="0" i="0" dirty="0">
                <a:solidFill>
                  <a:srgbClr val="212121"/>
                </a:solidFill>
                <a:effectLst/>
                <a:latin typeface="游明朝体"/>
              </a:rPr>
              <a:t>西部ろうあ仲間サロン会（米子市旗ヶ崎）にて、</a:t>
            </a:r>
            <a:r>
              <a:rPr lang="ja-JP" altLang="en-US" sz="1800" b="1" i="0" dirty="0">
                <a:solidFill>
                  <a:srgbClr val="212121"/>
                </a:solidFill>
                <a:effectLst/>
                <a:latin typeface="游明朝体"/>
              </a:rPr>
              <a:t>まちの保健室</a:t>
            </a:r>
            <a:r>
              <a:rPr lang="ja-JP" altLang="en-US" sz="1800" b="0" i="0" dirty="0">
                <a:solidFill>
                  <a:srgbClr val="212121"/>
                </a:solidFill>
                <a:effectLst/>
                <a:latin typeface="游明朝体"/>
              </a:rPr>
              <a:t>が開催されました。</a:t>
            </a:r>
            <a:endParaRPr lang="en-US" altLang="ja-JP" sz="1800" b="0" i="0" dirty="0">
              <a:solidFill>
                <a:srgbClr val="212121"/>
              </a:solidFill>
              <a:effectLst/>
              <a:latin typeface="游明朝体"/>
            </a:endParaRPr>
          </a:p>
          <a:p>
            <a:r>
              <a:rPr kumimoji="1" lang="ja-JP" altLang="en-US" sz="1800" dirty="0">
                <a:solidFill>
                  <a:srgbClr val="212121"/>
                </a:solidFill>
                <a:latin typeface="游明朝体"/>
              </a:rPr>
              <a:t>７月はきんかい幸朋苑、石田</a:t>
            </a: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"/>
              </a:rPr>
              <a:t>晤玲医師</a:t>
            </a:r>
            <a:r>
              <a:rPr kumimoji="1" lang="ja-JP" altLang="en-US" sz="1800" dirty="0">
                <a:solidFill>
                  <a:srgbClr val="212121"/>
                </a:solidFill>
                <a:latin typeface="游明朝体"/>
              </a:rPr>
              <a:t>による、「おしっこの話」やよなご幸朋苑、松本幹管理栄養士による、「</a:t>
            </a:r>
            <a:r>
              <a:rPr lang="ja-JP" altLang="en-US" sz="1800" b="0" i="0" dirty="0">
                <a:solidFill>
                  <a:srgbClr val="333333"/>
                </a:solidFill>
                <a:effectLst/>
                <a:latin typeface="Courier New" panose="02070309020205020404" pitchFamily="49" charset="0"/>
              </a:rPr>
              <a:t>シニアはメタボよりフレイル予防」と題した、</a:t>
            </a:r>
            <a:r>
              <a:rPr kumimoji="1" lang="ja-JP" altLang="en-US" sz="1800" dirty="0">
                <a:solidFill>
                  <a:srgbClr val="212121"/>
                </a:solidFill>
                <a:latin typeface="游明朝体"/>
              </a:rPr>
              <a:t>フレイル予防における食事・栄養についての話がクイズ形式で行われ、今月も大いに盛り上がりました。</a:t>
            </a:r>
            <a:endParaRPr kumimoji="1" lang="en-US" altLang="ja-JP" sz="1800" dirty="0">
              <a:solidFill>
                <a:srgbClr val="212121"/>
              </a:solidFill>
              <a:latin typeface="游明朝体"/>
            </a:endParaRPr>
          </a:p>
          <a:p>
            <a:r>
              <a:rPr lang="en-US" altLang="ja-JP" sz="1800" b="0" i="0" dirty="0">
                <a:solidFill>
                  <a:srgbClr val="333333"/>
                </a:solidFill>
                <a:effectLst/>
                <a:latin typeface="Hiragino Kaku Gothic Pro"/>
              </a:rPr>
              <a:t>8</a:t>
            </a: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"/>
              </a:rPr>
              <a:t>月は</a:t>
            </a:r>
            <a:r>
              <a:rPr lang="en-US" altLang="ja-JP" sz="1800" b="0" i="0" dirty="0">
                <a:solidFill>
                  <a:srgbClr val="333333"/>
                </a:solidFill>
                <a:effectLst/>
                <a:latin typeface="Hiragino Kaku Gothic Pro"/>
              </a:rPr>
              <a:t>8/24</a:t>
            </a: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"/>
              </a:rPr>
              <a:t>（木）</a:t>
            </a:r>
            <a:r>
              <a:rPr lang="en-US" altLang="ja-JP" sz="1800" b="0" i="0" dirty="0">
                <a:solidFill>
                  <a:srgbClr val="333333"/>
                </a:solidFill>
                <a:effectLst/>
                <a:latin typeface="Hiragino Kaku Gothic Pro"/>
              </a:rPr>
              <a:t>13:30</a:t>
            </a: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"/>
              </a:rPr>
              <a:t>～</a:t>
            </a:r>
            <a:r>
              <a:rPr lang="en-US" altLang="ja-JP" sz="1800" b="0" i="0" dirty="0">
                <a:solidFill>
                  <a:srgbClr val="333333"/>
                </a:solidFill>
                <a:effectLst/>
                <a:latin typeface="Hiragino Kaku Gothic Pro"/>
              </a:rPr>
              <a:t>15:00</a:t>
            </a:r>
            <a:r>
              <a:rPr lang="ja-JP" altLang="en-US" sz="1800" b="0" i="0" dirty="0">
                <a:solidFill>
                  <a:srgbClr val="333333"/>
                </a:solidFill>
                <a:effectLst/>
                <a:latin typeface="Hiragino Kaku Gothic Pro"/>
              </a:rPr>
              <a:t>を予定としております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Hiragino Kaku Gothic Pro"/>
              </a:rPr>
              <a:t>。</a:t>
            </a:r>
            <a:endParaRPr lang="en-US" altLang="ja-JP" b="0" i="0" dirty="0">
              <a:solidFill>
                <a:srgbClr val="333333"/>
              </a:solidFill>
              <a:effectLst/>
              <a:latin typeface="Hiragino Kaku Gothic Pro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3D8A9B5-E127-4647-FB90-DFFDBBD3B3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658" y="3582721"/>
            <a:ext cx="4017759" cy="3071597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0E65C9BA-8E91-56E9-714D-DAD1D78EA0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4364" y="281160"/>
            <a:ext cx="4153341" cy="3083237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32CCD15C-E8EA-36B4-0148-BD09EA2DC5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254" y="3537390"/>
            <a:ext cx="4518011" cy="308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325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Hiragino Kaku Gothic Pro</vt:lpstr>
      <vt:lpstr>游ゴシック</vt:lpstr>
      <vt:lpstr>游ゴシック Light</vt:lpstr>
      <vt:lpstr>游明朝体</vt:lpstr>
      <vt:lpstr>Arial</vt:lpstr>
      <vt:lpstr>Courier New</vt:lpstr>
      <vt:lpstr>Office テーマ</vt:lpstr>
      <vt:lpstr>まちの保健室が開催されました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まちの保健室が開催されました</dc:title>
  <dc:creator>Ca1Jim2</dc:creator>
  <cp:lastModifiedBy>Ca1Jim2</cp:lastModifiedBy>
  <cp:revision>3</cp:revision>
  <dcterms:created xsi:type="dcterms:W3CDTF">2023-07-29T00:48:33Z</dcterms:created>
  <dcterms:modified xsi:type="dcterms:W3CDTF">2023-07-29T00:54:57Z</dcterms:modified>
</cp:coreProperties>
</file>