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4" d="100"/>
          <a:sy n="114" d="100"/>
        </p:scale>
        <p:origin x="18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71FFDDA-4FA4-4687-8915-143FC13F16E1}" type="datetimeFigureOut">
              <a:rPr kumimoji="1" lang="ja-JP" altLang="en-US" smtClean="0"/>
              <a:t>2023/5/25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E57C77F-7A35-4EA8-90BE-FFB8827BA59A}" type="slidenum">
              <a:rPr kumimoji="1" lang="ja-JP" altLang="en-US" smtClean="0"/>
              <a:t>‹#›</a:t>
            </a:fld>
            <a:endParaRPr kumimoji="1" lang="ja-JP" altLang="en-US"/>
          </a:p>
        </p:txBody>
      </p:sp>
    </p:spTree>
    <p:extLst>
      <p:ext uri="{BB962C8B-B14F-4D97-AF65-F5344CB8AC3E}">
        <p14:creationId xmlns:p14="http://schemas.microsoft.com/office/powerpoint/2010/main" val="3680626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71FFDDA-4FA4-4687-8915-143FC13F16E1}" type="datetimeFigureOut">
              <a:rPr kumimoji="1" lang="ja-JP" altLang="en-US" smtClean="0"/>
              <a:t>2023/5/25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E57C77F-7A35-4EA8-90BE-FFB8827BA59A}" type="slidenum">
              <a:rPr kumimoji="1" lang="ja-JP" altLang="en-US" smtClean="0"/>
              <a:t>‹#›</a:t>
            </a:fld>
            <a:endParaRPr kumimoji="1" lang="ja-JP" altLang="en-US"/>
          </a:p>
        </p:txBody>
      </p:sp>
    </p:spTree>
    <p:extLst>
      <p:ext uri="{BB962C8B-B14F-4D97-AF65-F5344CB8AC3E}">
        <p14:creationId xmlns:p14="http://schemas.microsoft.com/office/powerpoint/2010/main" val="619472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71FFDDA-4FA4-4687-8915-143FC13F16E1}" type="datetimeFigureOut">
              <a:rPr kumimoji="1" lang="ja-JP" altLang="en-US" smtClean="0"/>
              <a:t>2023/5/25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E57C77F-7A35-4EA8-90BE-FFB8827BA59A}" type="slidenum">
              <a:rPr kumimoji="1" lang="ja-JP" altLang="en-US" smtClean="0"/>
              <a:t>‹#›</a:t>
            </a:fld>
            <a:endParaRPr kumimoji="1" lang="ja-JP" altLang="en-US"/>
          </a:p>
        </p:txBody>
      </p:sp>
    </p:spTree>
    <p:extLst>
      <p:ext uri="{BB962C8B-B14F-4D97-AF65-F5344CB8AC3E}">
        <p14:creationId xmlns:p14="http://schemas.microsoft.com/office/powerpoint/2010/main" val="117756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71FFDDA-4FA4-4687-8915-143FC13F16E1}" type="datetimeFigureOut">
              <a:rPr kumimoji="1" lang="ja-JP" altLang="en-US" smtClean="0"/>
              <a:t>2023/5/25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E57C77F-7A35-4EA8-90BE-FFB8827BA59A}" type="slidenum">
              <a:rPr kumimoji="1" lang="ja-JP" altLang="en-US" smtClean="0"/>
              <a:t>‹#›</a:t>
            </a:fld>
            <a:endParaRPr kumimoji="1" lang="ja-JP" altLang="en-US"/>
          </a:p>
        </p:txBody>
      </p:sp>
    </p:spTree>
    <p:extLst>
      <p:ext uri="{BB962C8B-B14F-4D97-AF65-F5344CB8AC3E}">
        <p14:creationId xmlns:p14="http://schemas.microsoft.com/office/powerpoint/2010/main" val="1956967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71FFDDA-4FA4-4687-8915-143FC13F16E1}" type="datetimeFigureOut">
              <a:rPr kumimoji="1" lang="ja-JP" altLang="en-US" smtClean="0"/>
              <a:t>2023/5/25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E57C77F-7A35-4EA8-90BE-FFB8827BA59A}" type="slidenum">
              <a:rPr kumimoji="1" lang="ja-JP" altLang="en-US" smtClean="0"/>
              <a:t>‹#›</a:t>
            </a:fld>
            <a:endParaRPr kumimoji="1" lang="ja-JP" altLang="en-US"/>
          </a:p>
        </p:txBody>
      </p:sp>
    </p:spTree>
    <p:extLst>
      <p:ext uri="{BB962C8B-B14F-4D97-AF65-F5344CB8AC3E}">
        <p14:creationId xmlns:p14="http://schemas.microsoft.com/office/powerpoint/2010/main" val="1401221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71FFDDA-4FA4-4687-8915-143FC13F16E1}" type="datetimeFigureOut">
              <a:rPr kumimoji="1" lang="ja-JP" altLang="en-US" smtClean="0"/>
              <a:t>2023/5/25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E57C77F-7A35-4EA8-90BE-FFB8827BA59A}" type="slidenum">
              <a:rPr kumimoji="1" lang="ja-JP" altLang="en-US" smtClean="0"/>
              <a:t>‹#›</a:t>
            </a:fld>
            <a:endParaRPr kumimoji="1" lang="ja-JP" altLang="en-US"/>
          </a:p>
        </p:txBody>
      </p:sp>
    </p:spTree>
    <p:extLst>
      <p:ext uri="{BB962C8B-B14F-4D97-AF65-F5344CB8AC3E}">
        <p14:creationId xmlns:p14="http://schemas.microsoft.com/office/powerpoint/2010/main" val="3417676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71FFDDA-4FA4-4687-8915-143FC13F16E1}" type="datetimeFigureOut">
              <a:rPr kumimoji="1" lang="ja-JP" altLang="en-US" smtClean="0"/>
              <a:t>2023/5/25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E57C77F-7A35-4EA8-90BE-FFB8827BA59A}" type="slidenum">
              <a:rPr kumimoji="1" lang="ja-JP" altLang="en-US" smtClean="0"/>
              <a:t>‹#›</a:t>
            </a:fld>
            <a:endParaRPr kumimoji="1" lang="ja-JP" altLang="en-US"/>
          </a:p>
        </p:txBody>
      </p:sp>
    </p:spTree>
    <p:extLst>
      <p:ext uri="{BB962C8B-B14F-4D97-AF65-F5344CB8AC3E}">
        <p14:creationId xmlns:p14="http://schemas.microsoft.com/office/powerpoint/2010/main" val="3125686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71FFDDA-4FA4-4687-8915-143FC13F16E1}" type="datetimeFigureOut">
              <a:rPr kumimoji="1" lang="ja-JP" altLang="en-US" smtClean="0"/>
              <a:t>2023/5/25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E57C77F-7A35-4EA8-90BE-FFB8827BA59A}" type="slidenum">
              <a:rPr kumimoji="1" lang="ja-JP" altLang="en-US" smtClean="0"/>
              <a:t>‹#›</a:t>
            </a:fld>
            <a:endParaRPr kumimoji="1" lang="ja-JP" altLang="en-US"/>
          </a:p>
        </p:txBody>
      </p:sp>
    </p:spTree>
    <p:extLst>
      <p:ext uri="{BB962C8B-B14F-4D97-AF65-F5344CB8AC3E}">
        <p14:creationId xmlns:p14="http://schemas.microsoft.com/office/powerpoint/2010/main" val="3707441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71FFDDA-4FA4-4687-8915-143FC13F16E1}" type="datetimeFigureOut">
              <a:rPr kumimoji="1" lang="ja-JP" altLang="en-US" smtClean="0"/>
              <a:t>2023/5/25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E57C77F-7A35-4EA8-90BE-FFB8827BA59A}" type="slidenum">
              <a:rPr kumimoji="1" lang="ja-JP" altLang="en-US" smtClean="0"/>
              <a:t>‹#›</a:t>
            </a:fld>
            <a:endParaRPr kumimoji="1" lang="ja-JP" altLang="en-US"/>
          </a:p>
        </p:txBody>
      </p:sp>
    </p:spTree>
    <p:extLst>
      <p:ext uri="{BB962C8B-B14F-4D97-AF65-F5344CB8AC3E}">
        <p14:creationId xmlns:p14="http://schemas.microsoft.com/office/powerpoint/2010/main" val="2909632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71FFDDA-4FA4-4687-8915-143FC13F16E1}" type="datetimeFigureOut">
              <a:rPr kumimoji="1" lang="ja-JP" altLang="en-US" smtClean="0"/>
              <a:t>2023/5/25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E57C77F-7A35-4EA8-90BE-FFB8827BA59A}" type="slidenum">
              <a:rPr kumimoji="1" lang="ja-JP" altLang="en-US" smtClean="0"/>
              <a:t>‹#›</a:t>
            </a:fld>
            <a:endParaRPr kumimoji="1" lang="ja-JP" altLang="en-US"/>
          </a:p>
        </p:txBody>
      </p:sp>
    </p:spTree>
    <p:extLst>
      <p:ext uri="{BB962C8B-B14F-4D97-AF65-F5344CB8AC3E}">
        <p14:creationId xmlns:p14="http://schemas.microsoft.com/office/powerpoint/2010/main" val="2266165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71FFDDA-4FA4-4687-8915-143FC13F16E1}" type="datetimeFigureOut">
              <a:rPr kumimoji="1" lang="ja-JP" altLang="en-US" smtClean="0"/>
              <a:t>2023/5/25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E57C77F-7A35-4EA8-90BE-FFB8827BA59A}" type="slidenum">
              <a:rPr kumimoji="1" lang="ja-JP" altLang="en-US" smtClean="0"/>
              <a:t>‹#›</a:t>
            </a:fld>
            <a:endParaRPr kumimoji="1" lang="ja-JP" altLang="en-US"/>
          </a:p>
        </p:txBody>
      </p:sp>
    </p:spTree>
    <p:extLst>
      <p:ext uri="{BB962C8B-B14F-4D97-AF65-F5344CB8AC3E}">
        <p14:creationId xmlns:p14="http://schemas.microsoft.com/office/powerpoint/2010/main" val="1509790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1FFDDA-4FA4-4687-8915-143FC13F16E1}" type="datetimeFigureOut">
              <a:rPr kumimoji="1" lang="ja-JP" altLang="en-US" smtClean="0"/>
              <a:t>2023/5/25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57C77F-7A35-4EA8-90BE-FFB8827BA59A}" type="slidenum">
              <a:rPr kumimoji="1" lang="ja-JP" altLang="en-US" smtClean="0"/>
              <a:t>‹#›</a:t>
            </a:fld>
            <a:endParaRPr kumimoji="1" lang="ja-JP" altLang="en-US"/>
          </a:p>
        </p:txBody>
      </p:sp>
    </p:spTree>
    <p:extLst>
      <p:ext uri="{BB962C8B-B14F-4D97-AF65-F5344CB8AC3E}">
        <p14:creationId xmlns:p14="http://schemas.microsoft.com/office/powerpoint/2010/main" val="2721998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5213" y="0"/>
            <a:ext cx="3932237" cy="1446551"/>
          </a:xfrm>
        </p:spPr>
        <p:txBody>
          <a:bodyPr/>
          <a:lstStyle/>
          <a:p>
            <a:r>
              <a:rPr kumimoji="1" lang="ja-JP" altLang="en-US" dirty="0"/>
              <a:t>母の日に</a:t>
            </a:r>
            <a:br>
              <a:rPr kumimoji="1" lang="en-US" altLang="ja-JP" dirty="0"/>
            </a:br>
            <a:r>
              <a:rPr kumimoji="1" lang="ja-JP" altLang="en-US" dirty="0"/>
              <a:t>　感謝を込めて！</a:t>
            </a:r>
          </a:p>
        </p:txBody>
      </p:sp>
      <p:sp>
        <p:nvSpPr>
          <p:cNvPr id="4" name="テキスト プレースホルダー 3"/>
          <p:cNvSpPr>
            <a:spLocks noGrp="1"/>
          </p:cNvSpPr>
          <p:nvPr>
            <p:ph type="body" sz="half" idx="2"/>
          </p:nvPr>
        </p:nvSpPr>
        <p:spPr>
          <a:xfrm>
            <a:off x="839788" y="1551963"/>
            <a:ext cx="3932237" cy="4646213"/>
          </a:xfrm>
        </p:spPr>
        <p:txBody>
          <a:bodyPr>
            <a:normAutofit/>
          </a:bodyPr>
          <a:lstStyle/>
          <a:p>
            <a:r>
              <a:rPr kumimoji="1" lang="ja-JP" altLang="en-US"/>
              <a:t>介護</a:t>
            </a:r>
            <a:r>
              <a:rPr kumimoji="1" lang="ja-JP" altLang="en-US" dirty="0"/>
              <a:t>老人</a:t>
            </a:r>
            <a:r>
              <a:rPr kumimoji="1" lang="ja-JP" altLang="en-US"/>
              <a:t>福祉施設　よな</a:t>
            </a:r>
            <a:r>
              <a:rPr kumimoji="1" lang="ja-JP" altLang="en-US" dirty="0"/>
              <a:t>ご幸朋苑　です。</a:t>
            </a:r>
            <a:endParaRPr kumimoji="1" lang="en-US" altLang="ja-JP" dirty="0"/>
          </a:p>
          <a:p>
            <a:endParaRPr kumimoji="1" lang="en-US" altLang="ja-JP" dirty="0"/>
          </a:p>
          <a:p>
            <a:r>
              <a:rPr lang="en-US" altLang="ja-JP" dirty="0"/>
              <a:t>5</a:t>
            </a:r>
            <a:r>
              <a:rPr lang="ja-JP" altLang="en-US" dirty="0"/>
              <a:t>月</a:t>
            </a:r>
            <a:r>
              <a:rPr lang="en-US" altLang="ja-JP" dirty="0"/>
              <a:t>14</a:t>
            </a:r>
            <a:r>
              <a:rPr lang="ja-JP" altLang="en-US" dirty="0"/>
              <a:t>日は「母の日」</a:t>
            </a:r>
            <a:endParaRPr lang="en-US" altLang="ja-JP" dirty="0"/>
          </a:p>
          <a:p>
            <a:r>
              <a:rPr kumimoji="1" lang="ja-JP" altLang="en-US" dirty="0"/>
              <a:t>あかねユニットでは木村介護士より「ご利用者に感謝の気持ちを込めてバルーンアートでお花のプレゼントをしてはどうでしょうか」と提案がありました。</a:t>
            </a:r>
            <a:endParaRPr kumimoji="1" lang="en-US" altLang="ja-JP" dirty="0"/>
          </a:p>
          <a:p>
            <a:r>
              <a:rPr kumimoji="1" lang="ja-JP" altLang="en-US" dirty="0"/>
              <a:t>当日は慣れた手つきであっという間に風船で作ったお花が完成！</a:t>
            </a:r>
            <a:endParaRPr kumimoji="1" lang="en-US" altLang="ja-JP" dirty="0"/>
          </a:p>
          <a:p>
            <a:r>
              <a:rPr kumimoji="1" lang="ja-JP" altLang="en-US" dirty="0"/>
              <a:t>「いつもありがとうございます！」とバルーンのお花を手渡されると嬉しそうに微笑まれるご利用者の皆様でした。</a:t>
            </a:r>
            <a:endParaRPr kumimoji="1" lang="en-US" altLang="ja-JP" dirty="0"/>
          </a:p>
          <a:p>
            <a:r>
              <a:rPr lang="ja-JP" altLang="en-US" dirty="0"/>
              <a:t>ご家族からお花が届く方もおられ、涙ぐまれる場面もありました。</a:t>
            </a:r>
            <a:endParaRPr lang="en-US" altLang="ja-JP" dirty="0"/>
          </a:p>
          <a:p>
            <a:r>
              <a:rPr lang="ja-JP" altLang="en-US" dirty="0"/>
              <a:t>温かな気持ちにさせてもらった</a:t>
            </a:r>
            <a:r>
              <a:rPr lang="en-US" altLang="ja-JP" dirty="0"/>
              <a:t>1</a:t>
            </a:r>
            <a:r>
              <a:rPr lang="ja-JP" altLang="en-US" dirty="0"/>
              <a:t>日でした。</a:t>
            </a:r>
            <a:endParaRPr lang="en-US" altLang="ja-JP" dirty="0"/>
          </a:p>
          <a:p>
            <a:r>
              <a:rPr kumimoji="1" lang="ja-JP" altLang="en-US" dirty="0"/>
              <a:t>来月は父の日ですね。</a:t>
            </a:r>
          </a:p>
        </p:txBody>
      </p:sp>
      <p:pic>
        <p:nvPicPr>
          <p:cNvPr id="10" name="図 9">
            <a:extLst>
              <a:ext uri="{FF2B5EF4-FFF2-40B4-BE49-F238E27FC236}">
                <a16:creationId xmlns:a16="http://schemas.microsoft.com/office/drawing/2014/main" id="{D0A7A10E-0B79-5390-7E47-52BE9B376F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048" b="6001"/>
          <a:stretch/>
        </p:blipFill>
        <p:spPr>
          <a:xfrm>
            <a:off x="5486400" y="692600"/>
            <a:ext cx="2756296" cy="3048466"/>
          </a:xfrm>
          <a:prstGeom prst="rect">
            <a:avLst/>
          </a:prstGeom>
          <a:effectLst>
            <a:softEdge rad="63500"/>
          </a:effectLst>
        </p:spPr>
      </p:pic>
      <p:pic>
        <p:nvPicPr>
          <p:cNvPr id="12" name="図 11">
            <a:extLst>
              <a:ext uri="{FF2B5EF4-FFF2-40B4-BE49-F238E27FC236}">
                <a16:creationId xmlns:a16="http://schemas.microsoft.com/office/drawing/2014/main" id="{7BEA23BA-F5DD-B946-F9D3-212836B924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040"/>
          <a:stretch/>
        </p:blipFill>
        <p:spPr>
          <a:xfrm>
            <a:off x="4985927" y="3164977"/>
            <a:ext cx="2906503" cy="3176244"/>
          </a:xfrm>
          <a:prstGeom prst="rect">
            <a:avLst/>
          </a:prstGeom>
          <a:effectLst>
            <a:softEdge rad="63500"/>
          </a:effectLst>
        </p:spPr>
      </p:pic>
      <p:pic>
        <p:nvPicPr>
          <p:cNvPr id="16" name="図 15">
            <a:extLst>
              <a:ext uri="{FF2B5EF4-FFF2-40B4-BE49-F238E27FC236}">
                <a16:creationId xmlns:a16="http://schemas.microsoft.com/office/drawing/2014/main" id="{760CD77F-DB29-6859-CEC4-8DB39B07168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851" b="11261"/>
          <a:stretch/>
        </p:blipFill>
        <p:spPr>
          <a:xfrm>
            <a:off x="8447145" y="659824"/>
            <a:ext cx="3109642" cy="3187900"/>
          </a:xfrm>
          <a:prstGeom prst="rect">
            <a:avLst/>
          </a:prstGeom>
          <a:effectLst>
            <a:softEdge rad="63500"/>
          </a:effectLst>
        </p:spPr>
      </p:pic>
      <p:pic>
        <p:nvPicPr>
          <p:cNvPr id="18" name="図 17">
            <a:extLst>
              <a:ext uri="{FF2B5EF4-FFF2-40B4-BE49-F238E27FC236}">
                <a16:creationId xmlns:a16="http://schemas.microsoft.com/office/drawing/2014/main" id="{8765A96E-1A14-2D59-AFEC-4C554C2F79D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2502" b="4211"/>
          <a:stretch/>
        </p:blipFill>
        <p:spPr>
          <a:xfrm>
            <a:off x="8242696" y="3213882"/>
            <a:ext cx="2772148" cy="3078434"/>
          </a:xfrm>
          <a:prstGeom prst="rect">
            <a:avLst/>
          </a:prstGeom>
          <a:effectLst>
            <a:softEdge rad="63500"/>
          </a:effectLst>
        </p:spPr>
      </p:pic>
      <p:pic>
        <p:nvPicPr>
          <p:cNvPr id="6" name="図プレースホルダー 5">
            <a:extLst>
              <a:ext uri="{FF2B5EF4-FFF2-40B4-BE49-F238E27FC236}">
                <a16:creationId xmlns:a16="http://schemas.microsoft.com/office/drawing/2014/main" id="{CA29CB5F-0E4E-76E1-B1F9-FB6A17B1B08F}"/>
              </a:ext>
            </a:extLst>
          </p:cNvPr>
          <p:cNvPicPr>
            <a:picLocks noGrp="1" noChangeAspect="1"/>
          </p:cNvPicPr>
          <p:nvPr>
            <p:ph type="pic" idx="1"/>
          </p:nvPr>
        </p:nvPicPr>
        <p:blipFill rotWithShape="1">
          <a:blip r:embed="rId6" cstate="print">
            <a:extLst>
              <a:ext uri="{28A0092B-C50C-407E-A947-70E740481C1C}">
                <a14:useLocalDpi xmlns:a14="http://schemas.microsoft.com/office/drawing/2010/main" val="0"/>
              </a:ext>
            </a:extLst>
          </a:blip>
          <a:srcRect l="4306" t="24551" r="6507" b="20390"/>
          <a:stretch/>
        </p:blipFill>
        <p:spPr>
          <a:xfrm>
            <a:off x="9790602" y="4543981"/>
            <a:ext cx="2009642" cy="1654195"/>
          </a:xfrm>
          <a:effectLst>
            <a:softEdge rad="63500"/>
          </a:effectLst>
        </p:spPr>
      </p:pic>
    </p:spTree>
    <p:extLst>
      <p:ext uri="{BB962C8B-B14F-4D97-AF65-F5344CB8AC3E}">
        <p14:creationId xmlns:p14="http://schemas.microsoft.com/office/powerpoint/2010/main" val="41673471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463</TotalTime>
  <Words>129</Words>
  <Application>Microsoft Office PowerPoint</Application>
  <PresentationFormat>ワイド画面</PresentationFormat>
  <Paragraphs>10</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Arial</vt:lpstr>
      <vt:lpstr>Calibri</vt:lpstr>
      <vt:lpstr>Calibri Light</vt:lpstr>
      <vt:lpstr>Office テーマ</vt:lpstr>
      <vt:lpstr>母の日に 　感謝を込めて！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To1Jim5</dc:creator>
  <cp:lastModifiedBy>To1Jim6</cp:lastModifiedBy>
  <cp:revision>17</cp:revision>
  <dcterms:created xsi:type="dcterms:W3CDTF">2022-11-05T08:40:27Z</dcterms:created>
  <dcterms:modified xsi:type="dcterms:W3CDTF">2023-05-24T23:29:55Z</dcterms:modified>
</cp:coreProperties>
</file>